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3"/>
  </p:sldMasterIdLst>
  <p:sldIdLst>
    <p:sldId id="256" r:id="rId4"/>
  </p:sldIdLst>
  <p:sldSz cx="12192000" cy="6858000"/>
  <p:notesSz cx="70104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70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0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9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31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6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1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4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2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6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5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37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03258A-52C6-4288-AA56-C3262A0D2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5E413F97-CD7E-4BBD-AA34-02FCDDDDB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  <a:t>3 Towns: 1 Community C.A.R.E.S. </a:t>
            </a:r>
            <a:br>
              <a:rPr lang="en-US" sz="3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400" b="1" i="1" dirty="0">
                <a:solidFill>
                  <a:schemeClr val="accent2">
                    <a:lumMod val="75000"/>
                  </a:schemeClr>
                </a:solidFill>
              </a:rPr>
              <a:t>(Communication, Advocacy, Resources, Education, Support)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473FEA-71B7-4B1A-AD12-C8F20A020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6454987" cy="4340461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dirty="0"/>
              <a:t>Join us on </a:t>
            </a:r>
            <a:r>
              <a:rPr lang="en-US" b="1" dirty="0"/>
              <a:t>Thursday January 4, 2024, </a:t>
            </a:r>
            <a:r>
              <a:rPr lang="en-US" dirty="0"/>
              <a:t>at Louis T. Graves Memorial Public Library in the Community Room from 6-7 PM for a community gathering focused on mental health and substance use disorder.</a:t>
            </a:r>
          </a:p>
          <a:p>
            <a:r>
              <a:rPr lang="en-US" b="1" u="sng" dirty="0"/>
              <a:t>Guest Speaker</a:t>
            </a:r>
            <a:r>
              <a:rPr lang="en-US" dirty="0"/>
              <a:t>: Rachel </a:t>
            </a:r>
            <a:r>
              <a:rPr lang="en-US" dirty="0" err="1"/>
              <a:t>Schlein</a:t>
            </a:r>
            <a:r>
              <a:rPr lang="en-US" dirty="0"/>
              <a:t>, LCSW, LADC; Behavioral Health Liaison at the Kennebunk Police Department. </a:t>
            </a:r>
          </a:p>
          <a:p>
            <a:r>
              <a:rPr lang="en-US" u="sng" dirty="0"/>
              <a:t>Discussion to include</a:t>
            </a:r>
            <a:r>
              <a:rPr lang="en-US" dirty="0"/>
              <a:t>: Overview of the role of a Behavioral Health Liaison,</a:t>
            </a:r>
          </a:p>
          <a:p>
            <a:r>
              <a:rPr lang="en-US" u="sng" dirty="0"/>
              <a:t>In addition, learn about:</a:t>
            </a:r>
            <a:r>
              <a:rPr lang="en-US" dirty="0"/>
              <a:t> Naloxone (Narcan), a demonstration will be available, as well as free Naloxone.</a:t>
            </a:r>
          </a:p>
          <a:p>
            <a:r>
              <a:rPr lang="en-US" dirty="0"/>
              <a:t>Questions? Call the Kennebunkport Public Health Department at 207-967-4401.</a:t>
            </a:r>
          </a:p>
        </p:txBody>
      </p:sp>
      <p:pic>
        <p:nvPicPr>
          <p:cNvPr id="2" name="Picture 1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DB5D5A3F-C227-4428-AF0E-DCCC156C6B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26" r="36035" b="-1"/>
          <a:stretch/>
        </p:blipFill>
        <p:spPr>
          <a:xfrm>
            <a:off x="8111614" y="1845733"/>
            <a:ext cx="3044066" cy="3370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8D9C7B-DD27-4778-AEA8-EDB4FD2516D9}"/>
              </a:ext>
            </a:extLst>
          </p:cNvPr>
          <p:cNvSpPr txBox="1"/>
          <p:nvPr/>
        </p:nvSpPr>
        <p:spPr>
          <a:xfrm>
            <a:off x="6754761" y="5323834"/>
            <a:ext cx="5004620" cy="923330"/>
          </a:xfrm>
          <a:prstGeom prst="rect">
            <a:avLst/>
          </a:prstGeom>
          <a:solidFill>
            <a:schemeClr val="bg1">
              <a:lumMod val="75000"/>
              <a:alpha val="42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event of inclement weather please check Graves Library Facebook page </a:t>
            </a:r>
            <a:r>
              <a:rPr lang="en-US"/>
              <a:t>or the </a:t>
            </a:r>
            <a:r>
              <a:rPr lang="en-US" dirty="0"/>
              <a:t>Town of Kennebunkport website for cancellation notice. </a:t>
            </a:r>
          </a:p>
        </p:txBody>
      </p:sp>
    </p:spTree>
    <p:extLst>
      <p:ext uri="{BB962C8B-B14F-4D97-AF65-F5344CB8AC3E}">
        <p14:creationId xmlns:p14="http://schemas.microsoft.com/office/powerpoint/2010/main" val="4226591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46A2519FC8E24F8BCEF8C9CD744E2E" ma:contentTypeVersion="17" ma:contentTypeDescription="Create a new document." ma:contentTypeScope="" ma:versionID="e320954dba2e4c41b9cf7c6369c45570">
  <xsd:schema xmlns:xsd="http://www.w3.org/2001/XMLSchema" xmlns:xs="http://www.w3.org/2001/XMLSchema" xmlns:p="http://schemas.microsoft.com/office/2006/metadata/properties" xmlns:ns2="64f3d78d-bc5e-4520-a8d4-26f458768e98" xmlns:ns3="80000aca-945e-4d06-839e-1d7ce26c7108" xmlns:ns4="d9db0516-4ed3-45e1-9728-91a021d61404" targetNamespace="http://schemas.microsoft.com/office/2006/metadata/properties" ma:root="true" ma:fieldsID="8df46faf758d6fd70e5e1c9dc444b229" ns2:_="" ns3:_="" ns4:_="">
    <xsd:import namespace="64f3d78d-bc5e-4520-a8d4-26f458768e98"/>
    <xsd:import namespace="80000aca-945e-4d06-839e-1d7ce26c7108"/>
    <xsd:import namespace="d9db0516-4ed3-45e1-9728-91a021d614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f3d78d-bc5e-4520-a8d4-26f458768e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00aca-945e-4d06-839e-1d7ce26c71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b4b0bb1-1646-4f38-b2e2-2b4d97817e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b0516-4ed3-45e1-9728-91a021d61404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b3cf9a8-9469-47e9-a91a-b0981d2aff5a}" ma:internalName="TaxCatchAll" ma:showField="CatchAllData" ma:web="d9db0516-4ed3-45e1-9728-91a021d614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6C7D5A-32DC-401C-9BB1-E712D897FF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3AE030-CA82-4FD9-8431-A4F8846276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f3d78d-bc5e-4520-a8d4-26f458768e98"/>
    <ds:schemaRef ds:uri="80000aca-945e-4d06-839e-1d7ce26c7108"/>
    <ds:schemaRef ds:uri="d9db0516-4ed3-45e1-9728-91a021d614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200</TotalTime>
  <Words>151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3 Towns: 1 Community C.A.R.E.S.  (Communication, Advocacy, Resources, Education, Support)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Towns: 1 Community C.A.R.E.S. (Communication, Advocacy, Resources, Education, Support)</dc:title>
  <dc:creator>Kim Noble</dc:creator>
  <cp:lastModifiedBy>Kim Noble</cp:lastModifiedBy>
  <cp:revision>10</cp:revision>
  <cp:lastPrinted>2023-10-24T15:55:51Z</cp:lastPrinted>
  <dcterms:created xsi:type="dcterms:W3CDTF">2023-08-29T15:34:13Z</dcterms:created>
  <dcterms:modified xsi:type="dcterms:W3CDTF">2023-11-21T18:12:04Z</dcterms:modified>
</cp:coreProperties>
</file>